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71" r:id="rId2"/>
    <p:sldId id="27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8"/>
    <p:restoredTop sz="94701"/>
  </p:normalViewPr>
  <p:slideViewPr>
    <p:cSldViewPr snapToGrid="0" snapToObjects="1">
      <p:cViewPr varScale="1">
        <p:scale>
          <a:sx n="93" d="100"/>
          <a:sy n="93" d="100"/>
        </p:scale>
        <p:origin x="21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AA423-4BC2-3844-ACCC-F67096ACCB3C}" type="datetimeFigureOut">
              <a:rPr lang="en-US" smtClean="0"/>
              <a:t>4/15/19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B9E3C-C96A-8E4B-AA39-0E4EE8812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21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5C9E04-4870-B54F-9FB3-7E671BE0AF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29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A4D0A-6DA2-634F-8EBB-AE4803AA97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E4EB0B-F140-8E41-92D3-1E4422951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866D7-0A8B-1642-82FC-2630F2440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2415-72D2-3248-9EC1-66D1058AEBD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037CB-6362-5A46-B63D-3974F2214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EFCD1-6B53-6D41-B29E-F856707CE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AB869-0F83-DA4A-A8AC-55F7A67E1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04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E744D-21DA-5348-B7F3-01FD9CB33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EAE633-B831-B448-9EB3-CCBD97F78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B382D-E955-3942-9A69-48211EC3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2415-72D2-3248-9EC1-66D1058AEBD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28B36-137F-6A45-9C1F-91EB7D402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784F-6339-4240-9939-1BF40A75A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AB869-0F83-DA4A-A8AC-55F7A67E1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1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A10FD-33C3-1542-96C1-4D3D6B5AC9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E22D42-790F-7B4D-8FB9-08461EAD6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D150C4-AF08-7E47-886D-F7D667AC9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2415-72D2-3248-9EC1-66D1058AEBD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A57BF-4EE4-5E42-B0E7-8630AEC2B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45D21-9914-E94D-BE31-4F0A60C61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AB869-0F83-DA4A-A8AC-55F7A67E1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6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73721-1BCE-6A49-857E-F3CC00C69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84A80-2C38-244E-8C17-DA0C855EF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EA413-0006-F442-98CC-9659EA6D9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2415-72D2-3248-9EC1-66D1058AEBD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F4CCB-68C7-3946-A6CA-33DFB9EBD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1D71A-0C34-E349-BBBB-A63B7AAF3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AB869-0F83-DA4A-A8AC-55F7A67E1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7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E4DC5-D466-4E4D-AD64-549220E13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EFF5F-17D7-D544-A712-ACC5CDD1F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17151-F7F3-0D41-A31B-255EF9A54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2415-72D2-3248-9EC1-66D1058AEBD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4E8-BE95-E84C-961A-7FC633A26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179C3-0842-5740-9040-F0ACBF098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AB869-0F83-DA4A-A8AC-55F7A67E1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0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E0B3F-8B36-EF4C-80F6-A315B176D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482E0-84C4-BF4C-A34C-FAC04F0BB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78982F-B85B-024E-9B7C-87FA0F3BF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00572A-9F8E-2941-981A-71464C859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2415-72D2-3248-9EC1-66D1058AEBD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DCA351-32A3-004B-B20B-93F918F0B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2704C-52E1-2849-9631-0CCC11600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AB869-0F83-DA4A-A8AC-55F7A67E1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3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6F8-CF67-FC47-929F-8A6F9BDCC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4D3CF-513E-D54A-8F54-3BFDD4507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A87BD8-E2F4-BF4E-9E6A-E7E2E0C14E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8E796A-15E1-DC4A-8704-72FFFE9A57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01DA0C-BA84-9A47-8181-6C40CA48DD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E2B00C-7544-2841-9898-91811A276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2415-72D2-3248-9EC1-66D1058AEBD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8D9900-2974-DB43-A032-A88D62516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0F580F-BB03-B74C-A2E3-F808A6DE3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AB869-0F83-DA4A-A8AC-55F7A67E1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6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2BB1E-4B3A-3C4D-BE57-3CA36A98E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2B3668-8F81-8346-9881-C0E6ADE5D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2415-72D2-3248-9EC1-66D1058AEBD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3CE17E-0B76-1143-9661-1EB3E9001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3CB17-2430-664D-B648-31633A1FA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AB869-0F83-DA4A-A8AC-55F7A67E1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45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938F36-65FE-C344-AD10-65EF8519C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2415-72D2-3248-9EC1-66D1058AEBD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15252A-0733-754C-BBF8-4B9EC2C68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684209-071C-4945-9D2F-8F9BE1E3C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AB869-0F83-DA4A-A8AC-55F7A67E1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87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06002-0001-F44C-A853-22B1ABEC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E774-E54F-EE42-BA2D-474B2E925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A9AECC-3713-9849-8EEE-19809062E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16F440-15E0-9C45-980F-2DB3802D9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2415-72D2-3248-9EC1-66D1058AEBD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B6CEF-C4DB-8E48-BF65-E3ABD48DB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C3F56E-28A8-F245-9686-43DE63CDC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AB869-0F83-DA4A-A8AC-55F7A67E1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50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B63D6-0F25-594B-B8E8-0A99CA50C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E4E801-49B6-E24D-B016-67279C5A51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6BDD24-4783-D749-A49F-7A32BCF2C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323B2-B168-AD4C-AD60-D040FE543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92415-72D2-3248-9EC1-66D1058AEBD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03B948-DB72-C84C-87CF-CE7287F8C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0E68E1-76A3-3944-B1EF-1B62C9969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AB869-0F83-DA4A-A8AC-55F7A67E1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39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4DB2F6-7A5F-6A4A-B5B7-3A20113DB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B9E24-2C31-F140-880B-3A1468E66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AA4EF-1BA8-F446-80E2-9CD191B11E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92415-72D2-3248-9EC1-66D1058AEBD7}" type="datetimeFigureOut">
              <a:rPr lang="en-US" smtClean="0"/>
              <a:t>4/15/19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EA401-A7E8-734E-B1FE-B36CEE5D44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68708-5062-5D4A-9D76-FE15CC98C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AB869-0F83-DA4A-A8AC-55F7A67E1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05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42AB7-D6E7-1247-87DF-339FDB6677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ADNI3 </a:t>
            </a:r>
            <a:r>
              <a:rPr lang="en-US" dirty="0" err="1"/>
              <a:t>FreeSurfer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FB8537-7622-5949-A3D9-DEC72A5740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UCSF</a:t>
            </a:r>
          </a:p>
          <a:p>
            <a:r>
              <a:rPr lang="en-US" dirty="0"/>
              <a:t>April 2019</a:t>
            </a:r>
          </a:p>
        </p:txBody>
      </p:sp>
    </p:spTree>
    <p:extLst>
      <p:ext uri="{BB962C8B-B14F-4D97-AF65-F5344CB8AC3E}">
        <p14:creationId xmlns:p14="http://schemas.microsoft.com/office/powerpoint/2010/main" val="88394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52BEB7-8EC4-FA46-A0D6-CE4C1E4D5B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424" t="6465" r="15064" b="15353"/>
          <a:stretch/>
        </p:blipFill>
        <p:spPr>
          <a:xfrm>
            <a:off x="623455" y="498765"/>
            <a:ext cx="5486400" cy="53617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0B41577-DEC6-5644-AFCE-2D3D42B3F61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256" t="6666" r="15232" b="15152"/>
          <a:stretch/>
        </p:blipFill>
        <p:spPr>
          <a:xfrm>
            <a:off x="6303820" y="498765"/>
            <a:ext cx="5486400" cy="53617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A0F2407-38E4-2448-A1E8-66DE81DA8150}"/>
              </a:ext>
            </a:extLst>
          </p:cNvPr>
          <p:cNvSpPr txBox="1"/>
          <p:nvPr/>
        </p:nvSpPr>
        <p:spPr>
          <a:xfrm>
            <a:off x="1981200" y="129433"/>
            <a:ext cx="2194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Hippocampal Volume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9C8E87-8512-A44F-8F15-1804C15246A0}"/>
              </a:ext>
            </a:extLst>
          </p:cNvPr>
          <p:cNvSpPr txBox="1"/>
          <p:nvPr/>
        </p:nvSpPr>
        <p:spPr>
          <a:xfrm>
            <a:off x="7722412" y="129433"/>
            <a:ext cx="2170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 meta-ROI Volume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ECB7A0-481D-754A-853F-6BC5BA5CECBD}"/>
              </a:ext>
            </a:extLst>
          </p:cNvPr>
          <p:cNvSpPr txBox="1"/>
          <p:nvPr/>
        </p:nvSpPr>
        <p:spPr>
          <a:xfrm>
            <a:off x="776767" y="5860473"/>
            <a:ext cx="2408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ADNI2 (</a:t>
            </a:r>
            <a:r>
              <a:rPr lang="en-US" dirty="0" err="1"/>
              <a:t>FreeSurfer</a:t>
            </a:r>
            <a:r>
              <a:rPr lang="en-US" dirty="0"/>
              <a:t> v5.1)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3FB663-20ED-1645-93A6-1B6D47F7192D}"/>
              </a:ext>
            </a:extLst>
          </p:cNvPr>
          <p:cNvSpPr txBox="1"/>
          <p:nvPr/>
        </p:nvSpPr>
        <p:spPr>
          <a:xfrm>
            <a:off x="3507026" y="5860473"/>
            <a:ext cx="2408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ADNI3 (</a:t>
            </a:r>
            <a:r>
              <a:rPr lang="en-US" dirty="0" err="1"/>
              <a:t>FreeSurfer</a:t>
            </a:r>
            <a:r>
              <a:rPr lang="en-US" dirty="0"/>
              <a:t> v6.0)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E3235B-FFBC-D74E-BA71-301A36DB3AD8}"/>
              </a:ext>
            </a:extLst>
          </p:cNvPr>
          <p:cNvSpPr txBox="1"/>
          <p:nvPr/>
        </p:nvSpPr>
        <p:spPr>
          <a:xfrm>
            <a:off x="6431249" y="5860473"/>
            <a:ext cx="2408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ADNI2 (</a:t>
            </a:r>
            <a:r>
              <a:rPr lang="en-US" dirty="0" err="1"/>
              <a:t>FreeSurfer</a:t>
            </a:r>
            <a:r>
              <a:rPr lang="en-US" dirty="0"/>
              <a:t> v5.1)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97BD9C-49E0-3E46-89F2-9E5BBF74AEC8}"/>
              </a:ext>
            </a:extLst>
          </p:cNvPr>
          <p:cNvSpPr txBox="1"/>
          <p:nvPr/>
        </p:nvSpPr>
        <p:spPr>
          <a:xfrm>
            <a:off x="9161508" y="5860473"/>
            <a:ext cx="2408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ADNI3 (</a:t>
            </a:r>
            <a:r>
              <a:rPr lang="en-US" dirty="0" err="1"/>
              <a:t>FreeSurfer</a:t>
            </a:r>
            <a:r>
              <a:rPr lang="en-US" dirty="0"/>
              <a:t> v6.0)</a:t>
            </a:r>
          </a:p>
        </p:txBody>
      </p:sp>
    </p:spTree>
    <p:extLst>
      <p:ext uri="{BB962C8B-B14F-4D97-AF65-F5344CB8AC3E}">
        <p14:creationId xmlns:p14="http://schemas.microsoft.com/office/powerpoint/2010/main" val="559237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</Words>
  <Application>Microsoft Macintosh PowerPoint</Application>
  <PresentationFormat>Widescreen</PresentationFormat>
  <Paragraphs>10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ADNI3 FreeSurfer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ADNI3 FreeSurfer</dc:title>
  <dc:creator>Tosun, Duygu</dc:creator>
  <cp:lastModifiedBy>Tosun, Duygu</cp:lastModifiedBy>
  <cp:revision>2</cp:revision>
  <dcterms:created xsi:type="dcterms:W3CDTF">2019-04-16T03:16:46Z</dcterms:created>
  <dcterms:modified xsi:type="dcterms:W3CDTF">2019-04-16T03:24:33Z</dcterms:modified>
</cp:coreProperties>
</file>